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152" d="100"/>
          <a:sy n="152" d="100"/>
        </p:scale>
        <p:origin x="-414" y="-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B0D4-6F05-41CD-8230-FC8EDF18103A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136B45-F304-42E9-AEF9-6138DE9524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1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On-screen Show (16:9)</PresentationFormat>
  <Paragraphs>70</Paragraphs>
  <Slides>70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CIVIL10</cp:lastModifiedBy>
  <cp:revision>3</cp:revision>
  <dcterms:created xsi:type="dcterms:W3CDTF">2022-09-02T06:39:06Z</dcterms:created>
  <dcterms:modified xsi:type="dcterms:W3CDTF">2022-09-21T06:55:23Z</dcterms:modified>
</cp:coreProperties>
</file>